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3" r:id="rId9"/>
    <p:sldId id="266" r:id="rId10"/>
    <p:sldId id="264" r:id="rId11"/>
    <p:sldId id="265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47C5-01DA-4355-A002-378A072A76E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A86F-281D-437F-B8A2-16191EF8C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0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47C5-01DA-4355-A002-378A072A76E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A86F-281D-437F-B8A2-16191EF8C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7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47C5-01DA-4355-A002-378A072A76E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A86F-281D-437F-B8A2-16191EF8C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9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47C5-01DA-4355-A002-378A072A76E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A86F-281D-437F-B8A2-16191EF8C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2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47C5-01DA-4355-A002-378A072A76E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A86F-281D-437F-B8A2-16191EF8C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5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47C5-01DA-4355-A002-378A072A76E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A86F-281D-437F-B8A2-16191EF8C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0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47C5-01DA-4355-A002-378A072A76E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A86F-281D-437F-B8A2-16191EF8C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5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47C5-01DA-4355-A002-378A072A76E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A86F-281D-437F-B8A2-16191EF8C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1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47C5-01DA-4355-A002-378A072A76E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A86F-281D-437F-B8A2-16191EF8C1B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229600" y="6248400"/>
            <a:ext cx="762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fld id="{A189A4E9-68A1-44E8-94B9-54673581769D}" type="slidenum">
              <a:rPr lang="en-US" sz="2400" smtClean="0">
                <a:solidFill>
                  <a:schemeClr val="bg1"/>
                </a:solidFill>
              </a:rPr>
              <a:pPr algn="ctr"/>
              <a:t>‹#›</a:t>
            </a:fld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5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47C5-01DA-4355-A002-378A072A76E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A86F-281D-437F-B8A2-16191EF8C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F47C5-01DA-4355-A002-378A072A76E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A86F-281D-437F-B8A2-16191EF8C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7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F47C5-01DA-4355-A002-378A072A76E9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AA86F-281D-437F-B8A2-16191EF8C1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229600" y="6248400"/>
            <a:ext cx="762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fld id="{A189A4E9-68A1-44E8-94B9-54673581769D}" type="slidenum">
              <a:rPr lang="en-US" sz="2400" smtClean="0">
                <a:solidFill>
                  <a:schemeClr val="bg1"/>
                </a:solidFill>
              </a:rPr>
              <a:pPr algn="ctr"/>
              <a:t>‹#›</a:t>
            </a:fld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3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2209800"/>
            <a:ext cx="22098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13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76600" y="152400"/>
            <a:ext cx="4495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~ welcome to ~</a:t>
            </a:r>
          </a:p>
          <a:p>
            <a:pPr algn="ctr"/>
            <a:r>
              <a:rPr lang="en-US" sz="4400" b="1" dirty="0" smtClean="0"/>
              <a:t>Using the Cloud</a:t>
            </a:r>
          </a:p>
          <a:p>
            <a:pPr algn="ctr"/>
            <a:r>
              <a:rPr lang="en-US" sz="3600" i="1" dirty="0" smtClean="0"/>
              <a:t>with</a:t>
            </a:r>
            <a:r>
              <a:rPr lang="en-US" sz="3600" b="1" dirty="0" smtClean="0"/>
              <a:t> </a:t>
            </a:r>
            <a:r>
              <a:rPr lang="en-US" sz="4400" b="1" dirty="0" smtClean="0"/>
              <a:t>Google Drive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800"/>
            <a:ext cx="1959628" cy="167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09800"/>
            <a:ext cx="853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Before class begins, please </a:t>
            </a:r>
            <a:r>
              <a:rPr lang="en-US" sz="2400" b="1" dirty="0" smtClean="0"/>
              <a:t>write your name </a:t>
            </a:r>
            <a:r>
              <a:rPr lang="en-US" sz="2400" dirty="0" smtClean="0"/>
              <a:t>on the back of your Google Account slip.  Then, </a:t>
            </a:r>
            <a:r>
              <a:rPr lang="en-US" sz="2400" b="1" dirty="0" smtClean="0"/>
              <a:t>sign in </a:t>
            </a:r>
            <a:r>
              <a:rPr lang="en-US" sz="2400" dirty="0" smtClean="0"/>
              <a:t>to your Google Account.</a:t>
            </a:r>
          </a:p>
          <a:p>
            <a:endParaRPr lang="en-US" sz="2400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Open the </a:t>
            </a:r>
            <a:r>
              <a:rPr lang="en-US" sz="2400" b="1" dirty="0" smtClean="0"/>
              <a:t>Firefox</a:t>
            </a:r>
            <a:r>
              <a:rPr lang="en-US" sz="2400" dirty="0" smtClean="0"/>
              <a:t> web browser.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Click on the Google “</a:t>
            </a:r>
            <a:r>
              <a:rPr lang="en-US" sz="2400" b="1" dirty="0" smtClean="0"/>
              <a:t>Sign In</a:t>
            </a:r>
            <a:r>
              <a:rPr lang="en-US" sz="2400" dirty="0" smtClean="0"/>
              <a:t>” button.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Enter your </a:t>
            </a:r>
            <a:r>
              <a:rPr lang="en-US" sz="2400" b="1" dirty="0" smtClean="0"/>
              <a:t>username</a:t>
            </a:r>
            <a:r>
              <a:rPr lang="en-US" sz="2400" dirty="0" smtClean="0"/>
              <a:t> and </a:t>
            </a:r>
            <a:r>
              <a:rPr lang="en-US" sz="2400" b="1" dirty="0" smtClean="0"/>
              <a:t>password</a:t>
            </a:r>
            <a:r>
              <a:rPr lang="en-US" sz="2400" dirty="0" smtClean="0"/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Remain on the Google Home screen.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23" y="3124200"/>
            <a:ext cx="778754" cy="803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10000"/>
            <a:ext cx="2743200" cy="4750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0"/>
            <a:ext cx="2819048" cy="115238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4"/>
          <p:cNvSpPr txBox="1"/>
          <p:nvPr/>
        </p:nvSpPr>
        <p:spPr>
          <a:xfrm>
            <a:off x="228600" y="5791200"/>
            <a:ext cx="52578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atin typeface="+mn-lt"/>
              </a:rPr>
              <a:t>Class Lesson Plans available at:</a:t>
            </a:r>
          </a:p>
          <a:p>
            <a:pPr algn="ctr"/>
            <a:r>
              <a:rPr lang="en-US" sz="2400" b="1" u="sng" dirty="0" smtClean="0">
                <a:latin typeface="+mn-lt"/>
              </a:rPr>
              <a:t>www.mc-npl.org/class-resources</a:t>
            </a:r>
            <a:endParaRPr lang="en-US" sz="24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1105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41" y="1391425"/>
            <a:ext cx="3719094" cy="198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399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Backup and Sync</a:t>
            </a:r>
            <a:endParaRPr lang="en-US" sz="48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3962400" y="2362200"/>
            <a:ext cx="5097444" cy="4450783"/>
            <a:chOff x="2590800" y="990600"/>
            <a:chExt cx="6260770" cy="546653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990600"/>
              <a:ext cx="6260770" cy="5466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Donut 3"/>
            <p:cNvSpPr/>
            <p:nvPr/>
          </p:nvSpPr>
          <p:spPr>
            <a:xfrm>
              <a:off x="2743200" y="2895600"/>
              <a:ext cx="1600200" cy="838200"/>
            </a:xfrm>
            <a:prstGeom prst="donut">
              <a:avLst>
                <a:gd name="adj" fmla="val 916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 rot="5400000">
            <a:off x="3810668" y="884423"/>
            <a:ext cx="529046" cy="484959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04800" y="2362200"/>
            <a:ext cx="529046" cy="484959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65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399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Storage Space</a:t>
            </a:r>
            <a:endParaRPr lang="en-US" sz="48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592738"/>
              </p:ext>
            </p:extLst>
          </p:nvPr>
        </p:nvGraphicFramePr>
        <p:xfrm>
          <a:off x="609600" y="1828800"/>
          <a:ext cx="8001000" cy="3505202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08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byte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or 1 B</a:t>
                      </a:r>
                      <a:endParaRPr lang="en-US" sz="4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smallest amount of measurable space.</a:t>
                      </a:r>
                      <a:endParaRPr lang="en-US" sz="4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08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kilobyte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or 1 KB</a:t>
                      </a:r>
                      <a:endParaRPr lang="en-US" sz="4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1,024 bytes (roughly 1,000 bytes)</a:t>
                      </a:r>
                      <a:endParaRPr lang="en-US" sz="4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08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megabyte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or 1 MB</a:t>
                      </a:r>
                      <a:endParaRPr lang="en-US" sz="4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1,024 kilobytes (roughly 1,000 kilobytes)</a:t>
                      </a:r>
                      <a:endParaRPr lang="en-US" sz="4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85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gigabyte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or 1 GB</a:t>
                      </a:r>
                      <a:endParaRPr lang="en-US" sz="4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1,024 megabytes (roughly 1,000 megabytes)</a:t>
                      </a:r>
                      <a:endParaRPr lang="en-US" sz="44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Google Drive gives you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GB</a:t>
                      </a:r>
                      <a:endParaRPr lang="en-US" sz="4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08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terabyte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or 1 TB</a:t>
                      </a:r>
                      <a:endParaRPr lang="en-US" sz="4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1,024 gigabytes (roughly 1,000 gigabytes)</a:t>
                      </a:r>
                      <a:endParaRPr lang="en-US" sz="4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19300" y="3087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07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399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/>
              <a:t>PicMonkey</a:t>
            </a:r>
            <a:r>
              <a:rPr lang="en-US" sz="4800" b="1" dirty="0" smtClean="0"/>
              <a:t> Screen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3010"/>
            <a:ext cx="8229600" cy="59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9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399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Google Drive</a:t>
            </a:r>
            <a:endParaRPr lang="en-US" sz="4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6"/>
          <a:stretch/>
        </p:blipFill>
        <p:spPr>
          <a:xfrm>
            <a:off x="634858" y="830997"/>
            <a:ext cx="7874281" cy="57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399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Preview Window</a:t>
            </a:r>
            <a:endParaRPr lang="en-US" sz="4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6666"/>
          <a:stretch/>
        </p:blipFill>
        <p:spPr>
          <a:xfrm>
            <a:off x="2299289" y="1055914"/>
            <a:ext cx="454541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9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s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477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65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112"/>
            <a:ext cx="9143999" cy="5907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399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The Cloud: Demystified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168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399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Reviews of a </a:t>
            </a:r>
            <a:r>
              <a:rPr lang="en-US" sz="4800" b="1" dirty="0" smtClean="0">
                <a:solidFill>
                  <a:srgbClr val="00B050"/>
                </a:solidFill>
              </a:rPr>
              <a:t>Good</a:t>
            </a:r>
            <a:r>
              <a:rPr lang="en-US" sz="4800" b="1" dirty="0" smtClean="0"/>
              <a:t> App</a:t>
            </a:r>
            <a:endParaRPr lang="en-US" sz="4800" b="1" dirty="0"/>
          </a:p>
        </p:txBody>
      </p:sp>
      <p:pic>
        <p:nvPicPr>
          <p:cNvPr id="4" name="Picture 3" descr="https://lh3.googleusercontent.com/57jtFTaypcHRDDEpKvXXPZr1T72u5HRTC1lYnWhcRhKIElriYgDKs_yHknlZPBg60MI3Vz97Ia7KXuvwuoIxA3tvkv7UUgu3MuEVMdDj3QToJR5NvE_gt2stzo-0cBMRiJoGKwy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65858"/>
            <a:ext cx="4419600" cy="1997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lh6.googleusercontent.com/x9jofY1102AD7RdEkOCmlXJg9XndMFyCwCsU9WJuFWtyTkihi9P8OjpEW-KIyjNytWjwPz8bo5qjHimBl7JvfPGJrB_7Qoohh54pMI6_5zmZyFyfXFlXG1GmVgdawQI7r8H3svX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47058"/>
            <a:ext cx="4395047" cy="1997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lh6.googleusercontent.com/Ugs1r_b7F2-s2nWyALIiYsnb67GVE8oRJ75HUjCAV9VEpfzoP0hMvXSk5nZ3eHNVqH2H5YKIHOG6LdaCl621Du9ZH3Gcw9jUH0eLyW9U5ZM74__N8vjQ3K4lkgSdq9HABNB7qRP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28258"/>
            <a:ext cx="4411416" cy="2029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399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Reviews of a </a:t>
            </a:r>
            <a:r>
              <a:rPr lang="en-US" sz="4800" b="1" dirty="0" smtClean="0">
                <a:solidFill>
                  <a:srgbClr val="FF0000"/>
                </a:solidFill>
              </a:rPr>
              <a:t>Bad</a:t>
            </a:r>
            <a:r>
              <a:rPr lang="en-US" sz="4800" b="1" dirty="0" smtClean="0"/>
              <a:t> App</a:t>
            </a:r>
            <a:endParaRPr lang="en-US" sz="4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7197363" cy="537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399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Excessive Permissions</a:t>
            </a:r>
            <a:endParaRPr 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81390"/>
            <a:ext cx="3581400" cy="594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76048" y="3733800"/>
            <a:ext cx="5142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Danger, Will Robinson!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" t="66788" r="19992" b="27389"/>
          <a:stretch/>
        </p:blipFill>
        <p:spPr bwMode="auto">
          <a:xfrm>
            <a:off x="2378765" y="2133600"/>
            <a:ext cx="6536635" cy="8843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Left Arrow 13"/>
          <p:cNvSpPr/>
          <p:nvPr/>
        </p:nvSpPr>
        <p:spPr>
          <a:xfrm rot="18002495">
            <a:off x="2467121" y="3766738"/>
            <a:ext cx="2002750" cy="4572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399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Excessive Permissions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76048" y="3733800"/>
            <a:ext cx="5142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Danger, Will Robinson!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066800"/>
            <a:ext cx="3439403" cy="5402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33849" b="56278"/>
          <a:stretch/>
        </p:blipFill>
        <p:spPr>
          <a:xfrm>
            <a:off x="3009089" y="1550756"/>
            <a:ext cx="5723595" cy="8876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Left Arrow 13"/>
          <p:cNvSpPr/>
          <p:nvPr/>
        </p:nvSpPr>
        <p:spPr>
          <a:xfrm rot="19155106">
            <a:off x="3417499" y="2585743"/>
            <a:ext cx="838622" cy="4572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178</Words>
  <Application>Microsoft Office PowerPoint</Application>
  <PresentationFormat>On-screen Show (4:3)</PresentationFormat>
  <Paragraphs>35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Montgomery County-Norristown Public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Angstadt</dc:creator>
  <cp:lastModifiedBy>Mike Angstadt</cp:lastModifiedBy>
  <cp:revision>68</cp:revision>
  <dcterms:created xsi:type="dcterms:W3CDTF">2015-11-28T15:54:41Z</dcterms:created>
  <dcterms:modified xsi:type="dcterms:W3CDTF">2020-01-21T14:36:03Z</dcterms:modified>
</cp:coreProperties>
</file>