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1"/>
  </p:notesMasterIdLst>
  <p:sldIdLst>
    <p:sldId id="256" r:id="rId2"/>
    <p:sldId id="261" r:id="rId3"/>
    <p:sldId id="269" r:id="rId4"/>
    <p:sldId id="258" r:id="rId5"/>
    <p:sldId id="263" r:id="rId6"/>
    <p:sldId id="264" r:id="rId7"/>
    <p:sldId id="265" r:id="rId8"/>
    <p:sldId id="266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5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84358" autoAdjust="0"/>
  </p:normalViewPr>
  <p:slideViewPr>
    <p:cSldViewPr>
      <p:cViewPr varScale="1">
        <p:scale>
          <a:sx n="66" d="100"/>
          <a:sy n="66" d="100"/>
        </p:scale>
        <p:origin x="-15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342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5F1DF-52A0-4C00-A01D-2265E5976A24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992BA-0CC0-47AD-A659-2F002E92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32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992BA-0CC0-47AD-A659-2F002E9231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6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992BA-0CC0-47AD-A659-2F002E9231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42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992BA-0CC0-47AD-A659-2F002E9231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09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992BA-0CC0-47AD-A659-2F002E9231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88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98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790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74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35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4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5/28/2015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0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5/28/2015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2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5/28/2015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6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5/28/2015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25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5/28/2015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44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5/28/2015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415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F96A1-855C-4BB1-9514-DB1F7CEF0588}" type="datetimeFigureOut">
              <a:rPr lang="en-US" smtClean="0"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1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Shelbyfield Animal Rescue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Featured Adoptable Pets</a:t>
            </a:r>
            <a:endParaRPr lang="en-US" dirty="0"/>
          </a:p>
        </p:txBody>
      </p:sp>
      <p:pic>
        <p:nvPicPr>
          <p:cNvPr id="4" name="Picture 3" descr="C:\Users\Screencaster\AppData\Local\Microsoft\Windows\Temporary Internet Files\Content.IE5\KA4C0LPP\MC900434587[1].wmf"/>
          <p:cNvPicPr/>
          <p:nvPr/>
        </p:nvPicPr>
        <p:blipFill>
          <a:blip r:embed="rId3" cstate="print">
            <a:lum bright="-7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2837" flipH="1">
            <a:off x="314507" y="2655732"/>
            <a:ext cx="2221046" cy="2209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224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Mission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…to rescue, rehabilitate, and re-home stray or unwanted pets. We are dedicated to helping animals in need, and helping you find the perfect pet for your home.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Founder Aurelia Cerda</a:t>
            </a:r>
            <a:br>
              <a:rPr lang="en-US" smtClean="0"/>
            </a:br>
            <a:r>
              <a:rPr lang="en-US" smtClean="0"/>
              <a:t>and her faithful friend, Coco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18" y="2215731"/>
            <a:ext cx="2572789" cy="3869575"/>
          </a:xfrm>
        </p:spPr>
      </p:pic>
    </p:spTree>
    <p:extLst>
      <p:ext uri="{BB962C8B-B14F-4D97-AF65-F5344CB8AC3E}">
        <p14:creationId xmlns:p14="http://schemas.microsoft.com/office/powerpoint/2010/main" val="91268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Man’s Best Friend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Adoptable Dogs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7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828800" y="5715000"/>
            <a:ext cx="5486400" cy="8048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Female	30 lbs.</a:t>
            </a:r>
            <a:br>
              <a:rPr lang="en-US" dirty="0" smtClean="0"/>
            </a:br>
            <a:r>
              <a:rPr lang="en-US" dirty="0" smtClean="0"/>
              <a:t>Whippet	5 years old</a:t>
            </a:r>
          </a:p>
          <a:p>
            <a:r>
              <a:rPr lang="en-US" dirty="0" smtClean="0"/>
              <a:t>Likes: Long walks on the beach</a:t>
            </a:r>
            <a:br>
              <a:rPr lang="en-US" dirty="0" smtClean="0"/>
            </a:br>
            <a:r>
              <a:rPr lang="en-US" dirty="0" smtClean="0"/>
              <a:t>Dislikes: Drama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105400"/>
            <a:ext cx="5486400" cy="566738"/>
          </a:xfrm>
        </p:spPr>
        <p:txBody>
          <a:bodyPr>
            <a:noAutofit/>
          </a:bodyPr>
          <a:lstStyle/>
          <a:p>
            <a:r>
              <a:rPr lang="en-US" sz="6600" dirty="0" smtClean="0"/>
              <a:t>Franny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6722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105400"/>
            <a:ext cx="5486400" cy="566738"/>
          </a:xfrm>
        </p:spPr>
        <p:txBody>
          <a:bodyPr>
            <a:noAutofit/>
          </a:bodyPr>
          <a:lstStyle/>
          <a:p>
            <a:r>
              <a:rPr lang="en-US" sz="6600" dirty="0" smtClean="0"/>
              <a:t>Zooey</a:t>
            </a:r>
            <a:endParaRPr lang="en-US" sz="6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5" r="5385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828800" y="5638800"/>
            <a:ext cx="5486400" cy="8048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Male	18 lbs.</a:t>
            </a:r>
            <a:br>
              <a:rPr lang="en-US" dirty="0" smtClean="0"/>
            </a:br>
            <a:r>
              <a:rPr lang="en-US" dirty="0" smtClean="0"/>
              <a:t>Border Collie Mix	3 months old</a:t>
            </a:r>
          </a:p>
          <a:p>
            <a:r>
              <a:rPr lang="en-US" dirty="0" smtClean="0"/>
              <a:t>Likes: Cookies</a:t>
            </a:r>
            <a:br>
              <a:rPr lang="en-US" dirty="0" smtClean="0"/>
            </a:br>
            <a:r>
              <a:rPr lang="en-US" dirty="0" smtClean="0"/>
              <a:t>Dislikes: Fruits and vegetables</a:t>
            </a:r>
          </a:p>
        </p:txBody>
      </p:sp>
    </p:spTree>
    <p:extLst>
      <p:ext uri="{BB962C8B-B14F-4D97-AF65-F5344CB8AC3E}">
        <p14:creationId xmlns:p14="http://schemas.microsoft.com/office/powerpoint/2010/main" val="231206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105400"/>
            <a:ext cx="5486400" cy="566738"/>
          </a:xfrm>
        </p:spPr>
        <p:txBody>
          <a:bodyPr>
            <a:noAutofit/>
          </a:bodyPr>
          <a:lstStyle/>
          <a:p>
            <a:r>
              <a:rPr lang="en-US" sz="6600" dirty="0" smtClean="0"/>
              <a:t>Salinger</a:t>
            </a:r>
            <a:endParaRPr lang="en-US" sz="6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828800" y="5715000"/>
            <a:ext cx="5486400" cy="8048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Male	72 lbs.</a:t>
            </a:r>
            <a:br>
              <a:rPr lang="en-US" dirty="0" smtClean="0"/>
            </a:br>
            <a:r>
              <a:rPr lang="en-US" dirty="0" smtClean="0"/>
              <a:t>Golden Retriever	3 years old</a:t>
            </a:r>
          </a:p>
          <a:p>
            <a:r>
              <a:rPr lang="en-US" dirty="0" smtClean="0"/>
              <a:t>Likes: Filthy tennis balls</a:t>
            </a:r>
            <a:br>
              <a:rPr lang="en-US" dirty="0" smtClean="0"/>
            </a:br>
            <a:r>
              <a:rPr lang="en-US" dirty="0" smtClean="0"/>
              <a:t>Dislikes: Clean tennis balls</a:t>
            </a:r>
          </a:p>
        </p:txBody>
      </p:sp>
    </p:spTree>
    <p:extLst>
      <p:ext uri="{BB962C8B-B14F-4D97-AF65-F5344CB8AC3E}">
        <p14:creationId xmlns:p14="http://schemas.microsoft.com/office/powerpoint/2010/main" val="29987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105400"/>
            <a:ext cx="5486400" cy="566738"/>
          </a:xfrm>
        </p:spPr>
        <p:txBody>
          <a:bodyPr>
            <a:noAutofit/>
          </a:bodyPr>
          <a:lstStyle/>
          <a:p>
            <a:r>
              <a:rPr lang="en-US" sz="6600" dirty="0" smtClean="0"/>
              <a:t>Khan &amp; </a:t>
            </a:r>
            <a:r>
              <a:rPr lang="en-US" sz="6600" dirty="0" err="1" smtClean="0"/>
              <a:t>Bagheera</a:t>
            </a:r>
            <a:endParaRPr lang="en-US" sz="6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1" b="5501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828800" y="5791200"/>
            <a:ext cx="5486400" cy="8048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Male &amp; Female	7 &amp; 5 lbs.</a:t>
            </a:r>
            <a:br>
              <a:rPr lang="en-US" dirty="0" smtClean="0"/>
            </a:br>
            <a:r>
              <a:rPr lang="en-US" dirty="0" smtClean="0"/>
              <a:t>Shorthair Cats	6 months old</a:t>
            </a:r>
          </a:p>
          <a:p>
            <a:r>
              <a:rPr lang="en-US" dirty="0" smtClean="0"/>
              <a:t>Likes: Clay pots</a:t>
            </a:r>
            <a:br>
              <a:rPr lang="en-US" dirty="0" smtClean="0"/>
            </a:br>
            <a:r>
              <a:rPr lang="en-US" dirty="0" smtClean="0"/>
              <a:t>Dislikes: Pans</a:t>
            </a:r>
          </a:p>
        </p:txBody>
      </p:sp>
    </p:spTree>
    <p:extLst>
      <p:ext uri="{BB962C8B-B14F-4D97-AF65-F5344CB8AC3E}">
        <p14:creationId xmlns:p14="http://schemas.microsoft.com/office/powerpoint/2010/main" val="316494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105400"/>
            <a:ext cx="5486400" cy="566738"/>
          </a:xfrm>
        </p:spPr>
        <p:txBody>
          <a:bodyPr>
            <a:noAutofit/>
          </a:bodyPr>
          <a:lstStyle/>
          <a:p>
            <a:r>
              <a:rPr lang="en-US" sz="6600" dirty="0" smtClean="0"/>
              <a:t>Beatrix</a:t>
            </a:r>
            <a:endParaRPr lang="en-US" sz="6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r="557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828800" y="5715000"/>
            <a:ext cx="5486400" cy="8048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Female	10 lbs.</a:t>
            </a:r>
            <a:br>
              <a:rPr lang="en-US" dirty="0" smtClean="0"/>
            </a:br>
            <a:r>
              <a:rPr lang="en-US" dirty="0" smtClean="0"/>
              <a:t>French Lop	2 years old</a:t>
            </a:r>
          </a:p>
          <a:p>
            <a:r>
              <a:rPr lang="en-US" dirty="0" smtClean="0"/>
              <a:t>Likes: Running</a:t>
            </a:r>
            <a:br>
              <a:rPr lang="en-US" dirty="0" smtClean="0"/>
            </a:br>
            <a:r>
              <a:rPr lang="en-US" dirty="0" smtClean="0"/>
              <a:t>Dislikes: Losing to the tortoise</a:t>
            </a:r>
          </a:p>
        </p:txBody>
      </p:sp>
    </p:spTree>
    <p:extLst>
      <p:ext uri="{BB962C8B-B14F-4D97-AF65-F5344CB8AC3E}">
        <p14:creationId xmlns:p14="http://schemas.microsoft.com/office/powerpoint/2010/main" val="37721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105400"/>
            <a:ext cx="5486400" cy="566738"/>
          </a:xfrm>
        </p:spPr>
        <p:txBody>
          <a:bodyPr>
            <a:noAutofit/>
          </a:bodyPr>
          <a:lstStyle/>
          <a:p>
            <a:r>
              <a:rPr lang="en-US" sz="6600" dirty="0" smtClean="0"/>
              <a:t>Donatello</a:t>
            </a:r>
            <a:endParaRPr lang="en-US" sz="6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" b="20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52600" y="5715000"/>
            <a:ext cx="5486400" cy="8048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Male	4 lbs.</a:t>
            </a:r>
            <a:br>
              <a:rPr lang="en-US" dirty="0" smtClean="0"/>
            </a:br>
            <a:r>
              <a:rPr lang="en-US" dirty="0" smtClean="0"/>
              <a:t>Red-Eared Slider	1 year old</a:t>
            </a:r>
          </a:p>
          <a:p>
            <a:r>
              <a:rPr lang="en-US" dirty="0" smtClean="0"/>
              <a:t>Likes: Pizza</a:t>
            </a:r>
            <a:br>
              <a:rPr lang="en-US" dirty="0" smtClean="0"/>
            </a:br>
            <a:r>
              <a:rPr lang="en-US" dirty="0" smtClean="0"/>
              <a:t>Dislikes: Foot soldiers</a:t>
            </a:r>
          </a:p>
        </p:txBody>
      </p:sp>
    </p:spTree>
    <p:extLst>
      <p:ext uri="{BB962C8B-B14F-4D97-AF65-F5344CB8AC3E}">
        <p14:creationId xmlns:p14="http://schemas.microsoft.com/office/powerpoint/2010/main" val="135296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2897</TotalTime>
  <Words>68</Words>
  <Application>Microsoft Office PowerPoint</Application>
  <PresentationFormat>On-screen Show (4:3)</PresentationFormat>
  <Paragraphs>29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Shelbyfield Animal Rescue</vt:lpstr>
      <vt:lpstr>Mission</vt:lpstr>
      <vt:lpstr>Man’s Best Friend</vt:lpstr>
      <vt:lpstr>Franny</vt:lpstr>
      <vt:lpstr>Zooey</vt:lpstr>
      <vt:lpstr>Salinger</vt:lpstr>
      <vt:lpstr>Khan &amp; Bagheera</vt:lpstr>
      <vt:lpstr>Beatrix</vt:lpstr>
      <vt:lpstr>Donatello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 Nemec</dc:creator>
  <cp:lastModifiedBy>Mike Angstadt</cp:lastModifiedBy>
  <cp:revision>55</cp:revision>
  <dcterms:created xsi:type="dcterms:W3CDTF">2010-11-17T19:53:29Z</dcterms:created>
  <dcterms:modified xsi:type="dcterms:W3CDTF">2015-05-28T19:06:51Z</dcterms:modified>
</cp:coreProperties>
</file>