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5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3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6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6366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69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4285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34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53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5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2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6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5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1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0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3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0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7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87040-4979-49FE-9717-E39BF15DF39C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86B60F-54D5-423C-8BC2-1F690CFF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3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of Travel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Take a trip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975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Decide Where To Go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Paris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2894920"/>
            <a:ext cx="4184650" cy="298903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New York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115" y="2983868"/>
            <a:ext cx="3313350" cy="2900087"/>
          </a:xfrm>
        </p:spPr>
      </p:pic>
    </p:spTree>
    <p:extLst>
      <p:ext uri="{BB962C8B-B14F-4D97-AF65-F5344CB8AC3E}">
        <p14:creationId xmlns:p14="http://schemas.microsoft.com/office/powerpoint/2010/main" val="276284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Travel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a variety of websites</a:t>
            </a:r>
          </a:p>
          <a:p>
            <a:pPr lvl="1"/>
            <a:r>
              <a:rPr lang="en-US" dirty="0" smtClean="0"/>
              <a:t>Known travel sites</a:t>
            </a:r>
          </a:p>
          <a:p>
            <a:pPr lvl="1"/>
            <a:r>
              <a:rPr lang="en-US" dirty="0" smtClean="0"/>
              <a:t>Search engines</a:t>
            </a:r>
          </a:p>
          <a:p>
            <a:pPr lvl="1"/>
            <a:r>
              <a:rPr lang="en-US" dirty="0" smtClean="0"/>
              <a:t>Newsgroups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7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Popular Travel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Kayak</a:t>
            </a:r>
          </a:p>
          <a:p>
            <a:r>
              <a:rPr lang="en-US" dirty="0" smtClean="0"/>
              <a:t>Expedia</a:t>
            </a:r>
          </a:p>
          <a:p>
            <a:r>
              <a:rPr lang="en-US" dirty="0" smtClean="0"/>
              <a:t>Priceline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Travelocity</a:t>
            </a:r>
          </a:p>
          <a:p>
            <a:r>
              <a:rPr lang="en-US" dirty="0" err="1" smtClean="0"/>
              <a:t>Orbitz</a:t>
            </a:r>
            <a:endParaRPr lang="en-US" dirty="0" smtClean="0"/>
          </a:p>
          <a:p>
            <a:r>
              <a:rPr lang="en-US" dirty="0" smtClean="0"/>
              <a:t>Hotwire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43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A Safe Trip!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Don’t Forget</a:t>
            </a:r>
          </a:p>
          <a:p>
            <a:pPr lvl="1"/>
            <a:r>
              <a:rPr lang="en-US" dirty="0" smtClean="0"/>
              <a:t>Money!</a:t>
            </a:r>
          </a:p>
          <a:p>
            <a:pPr lvl="1"/>
            <a:r>
              <a:rPr lang="en-US" dirty="0" smtClean="0"/>
              <a:t>Passport!</a:t>
            </a:r>
          </a:p>
          <a:p>
            <a:pPr lvl="1"/>
            <a:r>
              <a:rPr lang="en-US" dirty="0" smtClean="0"/>
              <a:t>Emergency Numbers!</a:t>
            </a:r>
          </a:p>
          <a:p>
            <a:pPr lvl="1"/>
            <a:r>
              <a:rPr lang="en-US" dirty="0" smtClean="0"/>
              <a:t>Medication!</a:t>
            </a:r>
            <a:endParaRPr lang="en-US" dirty="0"/>
          </a:p>
        </p:txBody>
      </p:sp>
      <p:pic>
        <p:nvPicPr>
          <p:cNvPr id="5" name="Content Placeholder 4" descr="WSSWIKIPAGES - &lt;strong&gt;TRAVEL&lt;/strong&gt; ON A BUDGET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254" y="1825625"/>
            <a:ext cx="2432394" cy="2476221"/>
          </a:xfrm>
        </p:spPr>
      </p:pic>
    </p:spTree>
    <p:extLst>
      <p:ext uri="{BB962C8B-B14F-4D97-AF65-F5344CB8AC3E}">
        <p14:creationId xmlns:p14="http://schemas.microsoft.com/office/powerpoint/2010/main" val="1198171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53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World of Travel</vt:lpstr>
      <vt:lpstr>Decide Where To Go</vt:lpstr>
      <vt:lpstr>Finding Travel Online</vt:lpstr>
      <vt:lpstr>Some Popular Travel Sites</vt:lpstr>
      <vt:lpstr>Have A Safe Trip!</vt:lpstr>
    </vt:vector>
  </TitlesOfParts>
  <Company>Montgomery County-Norristown Public Library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of Travel</dc:title>
  <dc:creator>exec</dc:creator>
  <cp:lastModifiedBy>exec</cp:lastModifiedBy>
  <cp:revision>4</cp:revision>
  <dcterms:created xsi:type="dcterms:W3CDTF">2017-11-08T14:53:38Z</dcterms:created>
  <dcterms:modified xsi:type="dcterms:W3CDTF">2017-11-08T15:21:00Z</dcterms:modified>
</cp:coreProperties>
</file>