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95" autoAdjust="0"/>
    <p:restoredTop sz="94660"/>
  </p:normalViewPr>
  <p:slideViewPr>
    <p:cSldViewPr snapToGrid="0">
      <p:cViewPr varScale="1">
        <p:scale>
          <a:sx n="62" d="100"/>
          <a:sy n="62" d="100"/>
        </p:scale>
        <p:origin x="58" y="3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87040-4979-49FE-9717-E39BF15DF39C}" type="datetimeFigureOut">
              <a:rPr lang="en-US" smtClean="0"/>
              <a:t>11/8/2017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6B60F-54D5-423C-8BC2-1F690CFFD2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00694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87040-4979-49FE-9717-E39BF15DF39C}" type="datetimeFigureOut">
              <a:rPr lang="en-US" smtClean="0"/>
              <a:t>11/8/2017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6B60F-54D5-423C-8BC2-1F690CFFD2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4928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87040-4979-49FE-9717-E39BF15DF39C}" type="datetimeFigureOut">
              <a:rPr lang="en-US" smtClean="0"/>
              <a:t>11/8/2017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6B60F-54D5-423C-8BC2-1F690CFFD2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2416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87040-4979-49FE-9717-E39BF15DF39C}" type="datetimeFigureOut">
              <a:rPr lang="en-US" smtClean="0"/>
              <a:t>11/8/2017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6B60F-54D5-423C-8BC2-1F690CFFD2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32297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87040-4979-49FE-9717-E39BF15DF39C}" type="datetimeFigureOut">
              <a:rPr lang="en-US" smtClean="0"/>
              <a:t>11/8/2017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6B60F-54D5-423C-8BC2-1F690CFFD2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4719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87040-4979-49FE-9717-E39BF15DF39C}" type="datetimeFigureOut">
              <a:rPr lang="en-US" smtClean="0"/>
              <a:t>11/8/2017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6B60F-54D5-423C-8BC2-1F690CFFD2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6522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87040-4979-49FE-9717-E39BF15DF39C}" type="datetimeFigureOut">
              <a:rPr lang="en-US" smtClean="0"/>
              <a:t>11/8/2017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6B60F-54D5-423C-8BC2-1F690CFFD2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12069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87040-4979-49FE-9717-E39BF15DF39C}" type="datetimeFigureOut">
              <a:rPr lang="en-US" smtClean="0"/>
              <a:t>11/8/2017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6B60F-54D5-423C-8BC2-1F690CFFD2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3375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87040-4979-49FE-9717-E39BF15DF39C}" type="datetimeFigureOut">
              <a:rPr lang="en-US" smtClean="0"/>
              <a:t>11/8/2017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6B60F-54D5-423C-8BC2-1F690CFFD2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8113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87040-4979-49FE-9717-E39BF15DF39C}" type="datetimeFigureOut">
              <a:rPr lang="en-US" smtClean="0"/>
              <a:t>11/8/2017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6B60F-54D5-423C-8BC2-1F690CFFD2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7883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87040-4979-49FE-9717-E39BF15DF39C}" type="datetimeFigureOut">
              <a:rPr lang="en-US" smtClean="0"/>
              <a:t>11/8/2017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6B60F-54D5-423C-8BC2-1F690CFFD2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8276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087040-4979-49FE-9717-E39BF15DF39C}" type="datetimeFigureOut">
              <a:rPr lang="en-US" smtClean="0"/>
              <a:t>11/8/2017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86B60F-54D5-423C-8BC2-1F690CFFD2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1834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World of Travel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Take a trip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79757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Travel Online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Try a variety of websites</a:t>
            </a:r>
          </a:p>
          <a:p>
            <a:pPr lvl="1"/>
            <a:r>
              <a:rPr lang="en-US" dirty="0" smtClean="0"/>
              <a:t>Known travel sites</a:t>
            </a:r>
          </a:p>
          <a:p>
            <a:pPr lvl="1"/>
            <a:r>
              <a:rPr lang="en-US" dirty="0" smtClean="0"/>
              <a:t>Search engines</a:t>
            </a:r>
          </a:p>
          <a:p>
            <a:pPr lvl="1"/>
            <a:r>
              <a:rPr lang="en-US" dirty="0" smtClean="0"/>
              <a:t>Newsgroups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41786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Popular Travel Sites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Kayak</a:t>
            </a:r>
          </a:p>
          <a:p>
            <a:r>
              <a:rPr lang="en-US" dirty="0" smtClean="0"/>
              <a:t>Expedia</a:t>
            </a:r>
          </a:p>
          <a:p>
            <a:r>
              <a:rPr lang="en-US" dirty="0" smtClean="0"/>
              <a:t>Priceline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Travelocity</a:t>
            </a:r>
          </a:p>
          <a:p>
            <a:r>
              <a:rPr lang="en-US" dirty="0" err="1" smtClean="0"/>
              <a:t>Orbitz</a:t>
            </a:r>
            <a:endParaRPr lang="en-US" dirty="0" smtClean="0"/>
          </a:p>
          <a:p>
            <a:r>
              <a:rPr lang="en-US" dirty="0" smtClean="0"/>
              <a:t>Hotwire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94311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Have A Safe Trip!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Don’t Forget</a:t>
            </a:r>
          </a:p>
          <a:p>
            <a:pPr lvl="1"/>
            <a:r>
              <a:rPr lang="en-US" dirty="0" smtClean="0"/>
              <a:t>Money!</a:t>
            </a:r>
          </a:p>
          <a:p>
            <a:pPr lvl="1"/>
            <a:r>
              <a:rPr lang="en-US" dirty="0" smtClean="0"/>
              <a:t>Passport!</a:t>
            </a:r>
          </a:p>
          <a:p>
            <a:pPr lvl="1"/>
            <a:r>
              <a:rPr lang="en-US" dirty="0" smtClean="0"/>
              <a:t>Emergency Numbers!</a:t>
            </a:r>
          </a:p>
          <a:p>
            <a:pPr lvl="1"/>
            <a:r>
              <a:rPr lang="en-US" dirty="0" smtClean="0"/>
              <a:t>Medication!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1710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46</Words>
  <Application>Microsoft Office PowerPoint</Application>
  <PresentationFormat>Widescreen</PresentationFormat>
  <Paragraphs>20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World of Travel</vt:lpstr>
      <vt:lpstr>Finding Travel Online</vt:lpstr>
      <vt:lpstr>Some Popular Travel Sites</vt:lpstr>
      <vt:lpstr>Have A Safe Trip!</vt:lpstr>
    </vt:vector>
  </TitlesOfParts>
  <Company>Montgomery County-Norristown Public Library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World of Travel</dc:title>
  <dc:creator>exec</dc:creator>
  <cp:lastModifiedBy>exec</cp:lastModifiedBy>
  <cp:revision>2</cp:revision>
  <dcterms:created xsi:type="dcterms:W3CDTF">2017-11-08T14:53:38Z</dcterms:created>
  <dcterms:modified xsi:type="dcterms:W3CDTF">2017-11-08T15:04:52Z</dcterms:modified>
</cp:coreProperties>
</file>